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12" r:id="rId2"/>
    <p:sldId id="295" r:id="rId3"/>
    <p:sldId id="263" r:id="rId4"/>
    <p:sldId id="59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4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1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7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5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4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2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7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C526D-0631-4AF9-959C-B09F806B5A2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47DF4-9C3C-4FEC-802D-0A223A723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9D3A0-FE90-4BD2-843F-A1D9704DC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11353800" cy="3124200"/>
          </a:xfrm>
          <a:solidFill>
            <a:schemeClr val="accent6"/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vi-VN" sz="8000" b="1" dirty="0">
                <a:solidFill>
                  <a:schemeClr val="bg1"/>
                </a:solidFill>
              </a:rPr>
              <a:t>UNIT 2: </a:t>
            </a: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ARRANGEMENTS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EFDB34-3A9F-493E-A479-A86B7B9DE08C}"/>
              </a:ext>
            </a:extLst>
          </p:cNvPr>
          <p:cNvSpPr/>
          <p:nvPr/>
        </p:nvSpPr>
        <p:spPr>
          <a:xfrm>
            <a:off x="381000" y="3429001"/>
            <a:ext cx="11353800" cy="284013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vi-VN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GETTING STARTED / </a:t>
            </a:r>
            <a:r>
              <a:rPr lang="vi-V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PAGE 1</a:t>
            </a:r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r>
              <a:rPr lang="vi-V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(TIẾNG ANH </a:t>
            </a:r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r>
              <a:rPr lang="vi-V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pPr algn="ctr">
              <a:lnSpc>
                <a:spcPct val="200000"/>
              </a:lnSpc>
              <a:defRPr/>
            </a:pPr>
            <a:r>
              <a:rPr lang="vi-VN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LISTEN AND READ / </a:t>
            </a:r>
            <a:r>
              <a:rPr lang="vi-V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PAGE 1</a:t>
            </a:r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r>
            <a:r>
              <a:rPr lang="vi-V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(TIẾNG ANH </a:t>
            </a:r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r>
              <a:rPr lang="vi-V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416B2-E326-4A47-91AE-07ABE8E9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1255713"/>
            <a:ext cx="11353800" cy="19446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vi-VN" sz="3200" i="1" dirty="0">
                <a:solidFill>
                  <a:schemeClr val="tx2">
                    <a:lumMod val="50000"/>
                  </a:schemeClr>
                </a:solidFill>
              </a:rPr>
              <a:t>Xem yêu cầu đề bài và chuẩn bị các từ vựng về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86FDA65-3267-441E-8466-0DBF3C9E5E56}"/>
              </a:ext>
            </a:extLst>
          </p:cNvPr>
          <p:cNvSpPr txBox="1">
            <a:spLocks/>
          </p:cNvSpPr>
          <p:nvPr/>
        </p:nvSpPr>
        <p:spPr>
          <a:xfrm>
            <a:off x="419100" y="249238"/>
            <a:ext cx="11353800" cy="1006475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defRPr/>
            </a:pPr>
            <a:r>
              <a:rPr lang="vi-VN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GETTING STARTED / </a:t>
            </a:r>
            <a:r>
              <a:rPr lang="vi-VN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PAGE 1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8</a:t>
            </a:r>
            <a:r>
              <a:rPr lang="vi-VN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 (TIẾNG ANH 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8</a:t>
            </a:r>
            <a:r>
              <a:rPr lang="vi-VN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A929BD5-B62D-4E89-AACF-278E85580176}"/>
              </a:ext>
            </a:extLst>
          </p:cNvPr>
          <p:cNvSpPr txBox="1">
            <a:spLocks/>
          </p:cNvSpPr>
          <p:nvPr/>
        </p:nvSpPr>
        <p:spPr bwMode="auto">
          <a:xfrm>
            <a:off x="419100" y="4094163"/>
            <a:ext cx="113538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vi-VN" sz="3200" i="1" dirty="0">
                <a:solidFill>
                  <a:schemeClr val="tx2">
                    <a:lumMod val="50000"/>
                  </a:schemeClr>
                </a:solidFill>
              </a:rPr>
              <a:t>Đọc bài (nội dung bài trong slide kế tiếp)</a:t>
            </a:r>
            <a:endParaRPr lang="en-US" sz="3200" i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vi-VN" sz="3200" i="1" dirty="0">
                <a:solidFill>
                  <a:schemeClr val="tx2">
                    <a:lumMod val="50000"/>
                  </a:schemeClr>
                </a:solidFill>
              </a:rPr>
              <a:t>- Chép trước các từ vựng mới vào vở</a:t>
            </a:r>
            <a:r>
              <a:rPr lang="en-US" sz="3200" i="1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3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41994CC-7449-4FC7-ACBE-A705FE38E9E3}"/>
              </a:ext>
            </a:extLst>
          </p:cNvPr>
          <p:cNvSpPr txBox="1">
            <a:spLocks/>
          </p:cNvSpPr>
          <p:nvPr/>
        </p:nvSpPr>
        <p:spPr>
          <a:xfrm>
            <a:off x="419100" y="3087689"/>
            <a:ext cx="11353800" cy="100647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defRPr/>
            </a:pPr>
            <a:r>
              <a:rPr lang="vi-VN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LISTEN AND READ / </a:t>
            </a:r>
            <a:r>
              <a:rPr lang="vi-VN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PAGE 1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9</a:t>
            </a:r>
            <a:r>
              <a:rPr lang="vi-VN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 (TIẾNG ANH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8</a:t>
            </a:r>
            <a:r>
              <a:rPr lang="vi-VN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)</a:t>
            </a:r>
            <a:endParaRPr lang="vi-VN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10438EF4-A868-42E5-BAC4-4888B0227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844063"/>
            <a:ext cx="12192000" cy="846875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FF33"/>
              </a:gs>
              <a:gs pos="50000">
                <a:schemeClr val="bg1"/>
              </a:gs>
              <a:gs pos="100000">
                <a:srgbClr val="99FF33"/>
              </a:gs>
            </a:gsLst>
            <a:lin ang="5400000" scaled="1"/>
          </a:gra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.VnTime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1DAEF3-3E25-46B4-BF2C-106F2503F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375" y="1073150"/>
            <a:ext cx="8066087" cy="578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3 847 329</a:t>
            </a:r>
          </a:p>
          <a:p>
            <a:pPr eaLnBrk="1" hangingPunct="1"/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Can I speak to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please? This is Nga.</a:t>
            </a:r>
          </a:p>
          <a:p>
            <a:pPr eaLnBrk="1" hangingPunct="1"/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Hello, Nga.</a:t>
            </a:r>
          </a:p>
          <a:p>
            <a:pPr eaLnBrk="1" hangingPunct="1"/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I’m going to see the movie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Dream City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6.45 this evening. 			Would you like to come?</a:t>
            </a:r>
          </a:p>
          <a:p>
            <a:pPr eaLnBrk="1" hangingPunct="1"/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Of course, but wait a minute. I have to ask my aunt and she’s 		downstairs. Hold on… OK, Nga. Aunt Thanh says I can go. 			Oh, where’s it on?</a:t>
            </a:r>
          </a:p>
          <a:p>
            <a:pPr eaLnBrk="1" hangingPunct="1"/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At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Mai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Movie Theater. It’s a bit far from your house, I’m 		afraid.</a:t>
            </a:r>
          </a:p>
          <a:p>
            <a:pPr eaLnBrk="1" hangingPunct="1"/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Well, I know where it is, but I’m using my cousin’s bike 				tonight.</a:t>
            </a:r>
          </a:p>
          <a:p>
            <a:pPr eaLnBrk="1" hangingPunct="1"/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OK,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Let’s meet outside the theater.</a:t>
            </a:r>
          </a:p>
          <a:p>
            <a:pPr eaLnBrk="1" hangingPunct="1"/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Is 6.30 all right?</a:t>
            </a:r>
          </a:p>
          <a:p>
            <a:pPr eaLnBrk="1" hangingPunct="1"/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That’s fine. See you at 6.30. Bye.</a:t>
            </a:r>
          </a:p>
          <a:p>
            <a:pPr eaLnBrk="1" hangingPunct="1"/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Bye, Nga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F23234E-3773-477E-A578-0E55F49FEB66}"/>
              </a:ext>
            </a:extLst>
          </p:cNvPr>
          <p:cNvSpPr/>
          <p:nvPr/>
        </p:nvSpPr>
        <p:spPr bwMode="auto">
          <a:xfrm>
            <a:off x="2552700" y="177895"/>
            <a:ext cx="7086600" cy="7889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LISTEN AND READ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C851A16-24C6-45D7-B4E2-7E93228B3FB7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255713"/>
          </a:xfrm>
          <a:prstGeom prst="rect">
            <a:avLst/>
          </a:prstGeom>
          <a:solidFill>
            <a:srgbClr val="FFC000"/>
          </a:solidFill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</a:rPr>
              <a:t>                              </a:t>
            </a:r>
            <a:r>
              <a:rPr lang="vi-VN" sz="3200" b="1" dirty="0">
                <a:solidFill>
                  <a:schemeClr val="bg1"/>
                </a:solidFill>
              </a:rPr>
              <a:t>Vocabulary (hãy chép trước vào vở)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B0F920-ACEF-48F4-A4F8-B92450FE5BC0}"/>
              </a:ext>
            </a:extLst>
          </p:cNvPr>
          <p:cNvSpPr txBox="1">
            <a:spLocks/>
          </p:cNvSpPr>
          <p:nvPr/>
        </p:nvSpPr>
        <p:spPr>
          <a:xfrm>
            <a:off x="0" y="1255713"/>
            <a:ext cx="4267200" cy="56022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endParaRPr lang="vi-VN" sz="3200" dirty="0"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DDDADE-8EEC-47FE-9EC6-D00CE3CE07E3}"/>
              </a:ext>
            </a:extLst>
          </p:cNvPr>
          <p:cNvSpPr txBox="1">
            <a:spLocks/>
          </p:cNvSpPr>
          <p:nvPr/>
        </p:nvSpPr>
        <p:spPr>
          <a:xfrm>
            <a:off x="4267200" y="1255713"/>
            <a:ext cx="3848100" cy="56022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00350" lvl="5" indent="-514350">
              <a:buFont typeface="+mj-lt"/>
              <a:buAutoNum type="arabicPeriod" startAt="11"/>
              <a:defRPr/>
            </a:pPr>
            <a:r>
              <a:rPr lang="vi-VN" sz="600" dirty="0">
                <a:cs typeface="Times New Roman" panose="02020603050405020304" pitchFamily="18" charset="0"/>
              </a:rPr>
              <a:t>design (n)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endParaRPr lang="en-US" sz="3200" dirty="0"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D8D176-F630-45EC-BDC9-D5991E507294}"/>
              </a:ext>
            </a:extLst>
          </p:cNvPr>
          <p:cNvSpPr txBox="1">
            <a:spLocks/>
          </p:cNvSpPr>
          <p:nvPr/>
        </p:nvSpPr>
        <p:spPr>
          <a:xfrm>
            <a:off x="8115300" y="1255713"/>
            <a:ext cx="4076700" cy="56022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vi-VN" sz="3200" dirty="0">
                <a:cs typeface="Times New Roman" panose="02020603050405020304" pitchFamily="18" charset="0"/>
              </a:rPr>
              <a:t>	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B9780D-B6DF-46FF-9B54-E411CBFF7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4191" y="1255712"/>
            <a:ext cx="5917810" cy="56022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1AD44B-8DD2-44F7-98AA-B74FA8ED3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5711"/>
            <a:ext cx="6096000" cy="5602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322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.VnTime</vt:lpstr>
      <vt:lpstr>Arial</vt:lpstr>
      <vt:lpstr>Calibri</vt:lpstr>
      <vt:lpstr>Calibri Light</vt:lpstr>
      <vt:lpstr>Garamond</vt:lpstr>
      <vt:lpstr>Times New Roman</vt:lpstr>
      <vt:lpstr>Office Theme</vt:lpstr>
      <vt:lpstr>UNIT 2: MAKING ARRANGEMENTS</vt:lpstr>
      <vt:lpstr>Xem yêu cầu đề bài và chuẩn bị các từ vựng về tên gọi của một số thiết bị điện tử liên quan đến các tranh trong bài.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NHỮNG NỘI DUNG CẦN CHUẨN BỊ TRƯỚC TIẾT</dc:title>
  <dc:creator>Tran Ngoc Chi Thanh</dc:creator>
  <cp:lastModifiedBy>HOANG TRONG TIN-Y18</cp:lastModifiedBy>
  <cp:revision>12</cp:revision>
  <dcterms:created xsi:type="dcterms:W3CDTF">2021-08-30T01:22:49Z</dcterms:created>
  <dcterms:modified xsi:type="dcterms:W3CDTF">2021-09-02T10:59:25Z</dcterms:modified>
</cp:coreProperties>
</file>